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57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C0E44-2D81-D6B9-D646-DA1C3719B5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CB8363-E71C-D4E0-4032-2F56859606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F73BC4-D403-E845-DEC0-45F6FADF7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3F173-BACD-4E44-8953-910CE5F20699}" type="datetimeFigureOut">
              <a:rPr lang="en-ID" smtClean="0"/>
              <a:t>20/10/2025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720DA-1EAB-5819-C58D-AD076927F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AE7E36-BE88-D631-9387-D82B78D1D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520B3-1579-45C6-A57F-056DB8A7991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30213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A3061-202D-771E-64E7-F557E3A1A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62E7FE-F35A-324E-F364-F85BFF9E2B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6F00CC-D6C4-F646-18DA-B1BD61FC5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3F173-BACD-4E44-8953-910CE5F20699}" type="datetimeFigureOut">
              <a:rPr lang="en-ID" smtClean="0"/>
              <a:t>20/10/2025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6AC30B-4C11-2B50-36AD-6AD9C02B4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017BA5-2515-BFED-F2EC-3CA9F9F41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520B3-1579-45C6-A57F-056DB8A7991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85280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A6557-49BF-81C1-C35E-3226820CE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399C0D-BE26-7BF6-0892-46036D386D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7D2D76-EA16-91C3-667F-C22F40E38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3F173-BACD-4E44-8953-910CE5F20699}" type="datetimeFigureOut">
              <a:rPr lang="en-ID" smtClean="0"/>
              <a:t>20/10/2025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0447AC-2134-14F9-A732-8C209BFF0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E4AC91-3ABB-F39E-BEE4-EEEFF877C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520B3-1579-45C6-A57F-056DB8A7991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76368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9A6A7-768A-FDB6-46FC-46CF9C4DD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DE68D3-55F7-E36C-205E-7C5218388B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6C80E7-2461-D66C-6A1E-F102B51D3E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C44DB5-755F-EEB0-BADA-3220C0625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3F173-BACD-4E44-8953-910CE5F20699}" type="datetimeFigureOut">
              <a:rPr lang="en-ID" smtClean="0"/>
              <a:t>20/10/2025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952B59-4CFC-5CCF-F6AB-393792F96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E2B27D-7454-8345-07DF-8E82F2A0B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520B3-1579-45C6-A57F-056DB8A7991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63183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F4F07-28BF-2635-02D4-7E9B49191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075178-295C-944F-679B-655B6C6154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DD4187-E954-FBD1-E1BF-EF75E88E53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C23ACC-7C43-292C-3A30-8E853DD29D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3965DA-DE3A-4712-1BAF-33F8B6D7FC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C1C8B2-62DD-A6DA-01F6-93ECD93BB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3F173-BACD-4E44-8953-910CE5F20699}" type="datetimeFigureOut">
              <a:rPr lang="en-ID" smtClean="0"/>
              <a:t>20/10/2025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17D9D9-1804-E3EF-BE45-833D59E4E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2A11BF6-183A-3A71-0D6B-D19B7055F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520B3-1579-45C6-A57F-056DB8A7991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78183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0CE78-7D00-FB52-2E8D-A11233DE4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73F59D3-D398-3B0F-177D-3AF1510C6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3F173-BACD-4E44-8953-910CE5F20699}" type="datetimeFigureOut">
              <a:rPr lang="en-ID" smtClean="0"/>
              <a:t>20/10/2025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2D03A0-7971-8A23-60CF-35A0B1262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4616CA-34F3-6D1D-4034-F5EEA6D35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520B3-1579-45C6-A57F-056DB8A7991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29925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8C7635-9B4B-CE2F-484B-332BA057E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3F173-BACD-4E44-8953-910CE5F20699}" type="datetimeFigureOut">
              <a:rPr lang="en-ID" smtClean="0"/>
              <a:t>20/10/2025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CCE24A-E7A8-67D2-0C10-E3BAEEBA5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656B40-526E-D2C3-0F3C-450E626FE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520B3-1579-45C6-A57F-056DB8A7991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25617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71082-B33A-D167-7467-3F35AD740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7D4DA4-06CA-D4FC-C46F-5CADDAAD8A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6286EB-35FD-5B34-B5BC-67BC466FB3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E110DC-635A-E005-08F2-67FF10F7A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3F173-BACD-4E44-8953-910CE5F20699}" type="datetimeFigureOut">
              <a:rPr lang="en-ID" smtClean="0"/>
              <a:t>20/10/2025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20BC13-7FDE-FEF3-D89C-19DE29BB9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C359F7-310E-EE47-8E4F-321DBDEC7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520B3-1579-45C6-A57F-056DB8A7991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15743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EE9C0-1164-D686-D2AE-3ADB4BE35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E066DF-9445-281F-A0F2-1722CBD8F2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076B2E-3349-5531-68D6-1AF7E97509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94D3C4-0CD3-B84B-23D2-3EA84CE73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3F173-BACD-4E44-8953-910CE5F20699}" type="datetimeFigureOut">
              <a:rPr lang="en-ID" smtClean="0"/>
              <a:t>20/10/2025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9D6E6F-D500-CDF8-43A1-1571EE7AC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0CE7CD-06C1-A04E-BFAB-CB1E6E5B0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520B3-1579-45C6-A57F-056DB8A7991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67594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396BD-23E7-4366-60CB-F7FD52A2F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656971-D7C6-885E-4498-6E88BEEE0A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316ADE-9F12-BCE4-6D5C-F5574B26D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3F173-BACD-4E44-8953-910CE5F20699}" type="datetimeFigureOut">
              <a:rPr lang="en-ID" smtClean="0"/>
              <a:t>20/10/2025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465416-EE88-000B-EEDB-D31071DA1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FBC78F-161E-3AD1-0A58-F02E08356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520B3-1579-45C6-A57F-056DB8A7991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68714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F9DD70-F2F1-6321-6C2A-F0F4A9EBC3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E9A3CA-C3E4-D203-21D9-7FC4484BB5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07BFA0-6413-123D-3271-17348B9F5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3F173-BACD-4E44-8953-910CE5F20699}" type="datetimeFigureOut">
              <a:rPr lang="en-ID" smtClean="0"/>
              <a:t>20/10/2025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F9987C-7C60-CD60-B568-07A4983F1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892F16-C8C1-56F3-1FA0-A0A7A1B1A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520B3-1579-45C6-A57F-056DB8A7991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42366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D5B6BF-27FC-9A94-4048-875DADBA0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46ABD2-CA0E-45DF-E569-C5DE59038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E0A62E-E152-63BF-C2FF-7E44416711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3F173-BACD-4E44-8953-910CE5F20699}" type="datetimeFigureOut">
              <a:rPr lang="en-ID" smtClean="0"/>
              <a:t>20/10/2025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1EE9A7-7B6D-26D0-4E5E-55892464C7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68D031-B706-DAE8-3AD6-6F62C344ED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6520B3-1579-45C6-A57F-056DB8A7991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34928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EA7DA1B-0A55-3075-B945-637A43CDC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682625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MASALAH</a:t>
            </a:r>
            <a:endParaRPr lang="en-ID" sz="3600" b="1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381BEC-A798-C3D1-37DD-8A8FCD11E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357313"/>
            <a:ext cx="5157787" cy="547687"/>
          </a:xfrm>
        </p:spPr>
        <p:txBody>
          <a:bodyPr/>
          <a:lstStyle/>
          <a:p>
            <a:r>
              <a:rPr lang="en-US" dirty="0" err="1"/>
              <a:t>Peternakan</a:t>
            </a:r>
            <a:r>
              <a:rPr lang="en-US" dirty="0"/>
              <a:t> </a:t>
            </a:r>
            <a:r>
              <a:rPr lang="en-US" dirty="0" err="1"/>
              <a:t>Unggas</a:t>
            </a:r>
            <a:endParaRPr lang="en-ID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B76BE1-7C9D-9EB1-9687-B90BBBB51D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214563"/>
            <a:ext cx="5157787" cy="39750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/>
              <a:t>Manakah</a:t>
            </a:r>
            <a:r>
              <a:rPr lang="en-US" sz="2400" dirty="0"/>
              <a:t> di </a:t>
            </a:r>
            <a:r>
              <a:rPr lang="en-US" sz="2400" dirty="0" err="1"/>
              <a:t>antara</a:t>
            </a:r>
            <a:r>
              <a:rPr lang="en-US" sz="2400" dirty="0"/>
              <a:t> dua </a:t>
            </a:r>
            <a:r>
              <a:rPr lang="en-US" sz="2400" dirty="0" err="1"/>
              <a:t>macam</a:t>
            </a:r>
            <a:r>
              <a:rPr lang="en-US" sz="2400" dirty="0"/>
              <a:t> diet (</a:t>
            </a:r>
            <a:r>
              <a:rPr lang="en-US" sz="2400" dirty="0" err="1"/>
              <a:t>cara</a:t>
            </a:r>
            <a:r>
              <a:rPr lang="en-US" sz="2400" dirty="0"/>
              <a:t> </a:t>
            </a:r>
            <a:r>
              <a:rPr lang="en-US" sz="2400" dirty="0" err="1"/>
              <a:t>memberi</a:t>
            </a:r>
            <a:r>
              <a:rPr lang="en-US" sz="2400" dirty="0"/>
              <a:t> </a:t>
            </a:r>
            <a:r>
              <a:rPr lang="en-US" sz="2400" dirty="0" err="1"/>
              <a:t>makan</a:t>
            </a:r>
            <a:r>
              <a:rPr lang="en-US" sz="2400" dirty="0"/>
              <a:t>) </a:t>
            </a:r>
            <a:r>
              <a:rPr lang="en-US" sz="2400" dirty="0" err="1"/>
              <a:t>ayam</a:t>
            </a:r>
            <a:r>
              <a:rPr lang="en-US" sz="2400" dirty="0"/>
              <a:t> yang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cepat</a:t>
            </a:r>
            <a:r>
              <a:rPr lang="en-US" sz="2400" dirty="0"/>
              <a:t> </a:t>
            </a:r>
            <a:r>
              <a:rPr lang="en-US" sz="2400" dirty="0" err="1"/>
              <a:t>menambah</a:t>
            </a:r>
            <a:r>
              <a:rPr lang="en-US" sz="2400" dirty="0"/>
              <a:t> </a:t>
            </a:r>
            <a:r>
              <a:rPr lang="en-US" sz="2400" dirty="0" err="1"/>
              <a:t>berat</a:t>
            </a:r>
            <a:r>
              <a:rPr lang="en-US" sz="2400" dirty="0"/>
              <a:t> badan </a:t>
            </a:r>
            <a:r>
              <a:rPr lang="en-US" sz="2400" dirty="0" err="1"/>
              <a:t>ayam</a:t>
            </a:r>
            <a:r>
              <a:rPr lang="en-US" sz="2400" dirty="0"/>
              <a:t>?</a:t>
            </a:r>
            <a:endParaRPr lang="en-ID" sz="24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4E8A5F0-943C-1C8E-A3AF-E7D3019B8C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57312"/>
            <a:ext cx="5183188" cy="547688"/>
          </a:xfrm>
        </p:spPr>
        <p:txBody>
          <a:bodyPr/>
          <a:lstStyle/>
          <a:p>
            <a:r>
              <a:rPr lang="en-US" dirty="0"/>
              <a:t>Pendidikan</a:t>
            </a:r>
            <a:endParaRPr lang="en-ID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A5A76AC-CE35-D636-139C-6C0D0569B9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214562"/>
            <a:ext cx="5183188" cy="39751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/>
              <a:t>Manakah</a:t>
            </a:r>
            <a:r>
              <a:rPr lang="en-US" sz="2400" dirty="0"/>
              <a:t> di </a:t>
            </a:r>
            <a:r>
              <a:rPr lang="en-US" sz="2400" dirty="0" err="1"/>
              <a:t>antara</a:t>
            </a:r>
            <a:r>
              <a:rPr lang="en-US" sz="2400" dirty="0"/>
              <a:t> dua </a:t>
            </a:r>
            <a:r>
              <a:rPr lang="en-US" sz="2400" dirty="0" err="1"/>
              <a:t>macam</a:t>
            </a:r>
            <a:r>
              <a:rPr lang="en-US" sz="2400" dirty="0"/>
              <a:t> </a:t>
            </a:r>
            <a:r>
              <a:rPr lang="en-US" sz="2400" dirty="0" err="1"/>
              <a:t>metode</a:t>
            </a:r>
            <a:r>
              <a:rPr lang="en-US" sz="2400" dirty="0"/>
              <a:t> </a:t>
            </a:r>
            <a:r>
              <a:rPr lang="en-US" sz="2400" dirty="0" err="1"/>
              <a:t>mengajar</a:t>
            </a:r>
            <a:r>
              <a:rPr lang="en-US" sz="2400" dirty="0"/>
              <a:t> </a:t>
            </a:r>
            <a:r>
              <a:rPr lang="en-US" sz="2400" dirty="0" err="1"/>
              <a:t>matematika</a:t>
            </a:r>
            <a:r>
              <a:rPr lang="en-US" sz="2400" dirty="0"/>
              <a:t> yang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memberikan</a:t>
            </a:r>
            <a:r>
              <a:rPr lang="en-US" sz="2400" dirty="0"/>
              <a:t> </a:t>
            </a:r>
            <a:r>
              <a:rPr lang="en-US" sz="2400" dirty="0" err="1"/>
              <a:t>prestasi</a:t>
            </a:r>
            <a:r>
              <a:rPr lang="en-US" sz="2400" dirty="0"/>
              <a:t> </a:t>
            </a:r>
            <a:r>
              <a:rPr lang="en-US" sz="2400" dirty="0" err="1"/>
              <a:t>belajar</a:t>
            </a:r>
            <a:r>
              <a:rPr lang="en-US" sz="2400" dirty="0"/>
              <a:t> yang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baik</a:t>
            </a:r>
            <a:r>
              <a:rPr lang="en-US" sz="2400" dirty="0"/>
              <a:t>?</a:t>
            </a: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1904000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EFB2D-8434-AF09-AD39-C5DDF0547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76D401D-F0C3-C3A2-10E5-CB40F3B60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682625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TUJUAN</a:t>
            </a:r>
            <a:endParaRPr lang="en-ID" sz="3600" b="1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775F8F-7387-91FE-EEC8-CAF484BD9C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357313"/>
            <a:ext cx="5157787" cy="547687"/>
          </a:xfrm>
        </p:spPr>
        <p:txBody>
          <a:bodyPr/>
          <a:lstStyle/>
          <a:p>
            <a:r>
              <a:rPr lang="en-US" dirty="0" err="1"/>
              <a:t>Peternakan</a:t>
            </a:r>
            <a:r>
              <a:rPr lang="en-US" dirty="0"/>
              <a:t> </a:t>
            </a:r>
            <a:r>
              <a:rPr lang="en-US" dirty="0" err="1"/>
              <a:t>Unggas</a:t>
            </a:r>
            <a:endParaRPr lang="en-ID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13878D-8F03-F753-95E5-3B59B43C77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214563"/>
            <a:ext cx="5157787" cy="39750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Akan </a:t>
            </a:r>
            <a:r>
              <a:rPr lang="en-US" sz="2400" dirty="0" err="1"/>
              <a:t>memastikan</a:t>
            </a:r>
            <a:r>
              <a:rPr lang="en-US" sz="2400" dirty="0"/>
              <a:t> </a:t>
            </a:r>
            <a:r>
              <a:rPr lang="en-US" sz="2400" dirty="0" err="1"/>
              <a:t>cara</a:t>
            </a:r>
            <a:r>
              <a:rPr lang="en-US" sz="2400" dirty="0"/>
              <a:t> diet A </a:t>
            </a:r>
            <a:r>
              <a:rPr lang="en-US" sz="2400" dirty="0" err="1"/>
              <a:t>ataukah</a:t>
            </a:r>
            <a:r>
              <a:rPr lang="en-US" sz="2400" dirty="0"/>
              <a:t> B yang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cepat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menambah</a:t>
            </a:r>
            <a:r>
              <a:rPr lang="en-US" sz="2400" dirty="0"/>
              <a:t> </a:t>
            </a:r>
            <a:r>
              <a:rPr lang="en-US" sz="2400" dirty="0" err="1"/>
              <a:t>berat</a:t>
            </a:r>
            <a:r>
              <a:rPr lang="en-US" sz="2400" dirty="0"/>
              <a:t> badan </a:t>
            </a:r>
            <a:r>
              <a:rPr lang="en-US" sz="2400" dirty="0" err="1"/>
              <a:t>ayam</a:t>
            </a:r>
            <a:r>
              <a:rPr lang="en-US" sz="2400" dirty="0"/>
              <a:t>.</a:t>
            </a:r>
            <a:endParaRPr lang="en-ID" sz="24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8C42997-BC73-3062-F69E-C81FA45675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57312"/>
            <a:ext cx="5183188" cy="547688"/>
          </a:xfrm>
        </p:spPr>
        <p:txBody>
          <a:bodyPr/>
          <a:lstStyle/>
          <a:p>
            <a:r>
              <a:rPr lang="en-US" dirty="0"/>
              <a:t>Pendidikan</a:t>
            </a:r>
            <a:endParaRPr lang="en-ID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E20F0B7-BB73-5B6F-7500-61189F5FA6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214562"/>
            <a:ext cx="5183188" cy="39751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Akan </a:t>
            </a:r>
            <a:r>
              <a:rPr lang="en-US" sz="2400" dirty="0" err="1"/>
              <a:t>menetapkan</a:t>
            </a:r>
            <a:r>
              <a:rPr lang="en-US" sz="2400" dirty="0"/>
              <a:t> </a:t>
            </a:r>
            <a:r>
              <a:rPr lang="en-US" sz="2400" dirty="0" err="1"/>
              <a:t>metode</a:t>
            </a:r>
            <a:r>
              <a:rPr lang="en-US" sz="2400" dirty="0"/>
              <a:t> A </a:t>
            </a:r>
            <a:r>
              <a:rPr lang="en-US" sz="2400" dirty="0" err="1"/>
              <a:t>ataukah</a:t>
            </a:r>
            <a:r>
              <a:rPr lang="en-US" sz="2400" dirty="0"/>
              <a:t> B yang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tepat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meningkatkan</a:t>
            </a:r>
            <a:r>
              <a:rPr lang="en-US" sz="2400" dirty="0"/>
              <a:t> </a:t>
            </a:r>
            <a:r>
              <a:rPr lang="en-US" sz="2400" dirty="0" err="1"/>
              <a:t>prestasi</a:t>
            </a:r>
            <a:r>
              <a:rPr lang="en-US" sz="2400" dirty="0"/>
              <a:t> </a:t>
            </a:r>
            <a:r>
              <a:rPr lang="en-US" sz="2400" dirty="0" err="1"/>
              <a:t>belajar</a:t>
            </a:r>
            <a:r>
              <a:rPr lang="en-US" sz="2400" dirty="0"/>
              <a:t> </a:t>
            </a:r>
            <a:r>
              <a:rPr lang="en-US" sz="2400" dirty="0" err="1"/>
              <a:t>matematika</a:t>
            </a:r>
            <a:r>
              <a:rPr lang="en-US" sz="2400" dirty="0"/>
              <a:t>.</a:t>
            </a: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1810430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FBB48F-86C1-F171-44AB-CD569268E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BBA886F-B3D8-6638-7745-1EEEB3669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682625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HIPOTESIS</a:t>
            </a:r>
            <a:endParaRPr lang="en-ID" sz="3600" b="1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2D27C1-A0D1-9A65-BA50-47BC20E13B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357313"/>
            <a:ext cx="5157787" cy="547687"/>
          </a:xfrm>
        </p:spPr>
        <p:txBody>
          <a:bodyPr/>
          <a:lstStyle/>
          <a:p>
            <a:r>
              <a:rPr lang="en-US" dirty="0" err="1"/>
              <a:t>Peternakan</a:t>
            </a:r>
            <a:r>
              <a:rPr lang="en-US" dirty="0"/>
              <a:t> </a:t>
            </a:r>
            <a:r>
              <a:rPr lang="en-US" dirty="0" err="1"/>
              <a:t>Unggas</a:t>
            </a:r>
            <a:endParaRPr lang="en-ID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A1092E-F3D2-1549-8B56-B5096FA7D2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214563"/>
            <a:ext cx="5157787" cy="39750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Diet A </a:t>
            </a:r>
            <a:r>
              <a:rPr lang="en-US" sz="2400" dirty="0" err="1"/>
              <a:t>sama</a:t>
            </a:r>
            <a:r>
              <a:rPr lang="en-US" sz="2400" dirty="0"/>
              <a:t> </a:t>
            </a:r>
            <a:r>
              <a:rPr lang="en-US" sz="2400" dirty="0" err="1"/>
              <a:t>baiknya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diet B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menambah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mempercepat</a:t>
            </a:r>
            <a:r>
              <a:rPr lang="en-US" sz="2400" dirty="0"/>
              <a:t> </a:t>
            </a:r>
            <a:r>
              <a:rPr lang="en-US" sz="2400" dirty="0" err="1"/>
              <a:t>penambahan</a:t>
            </a:r>
            <a:r>
              <a:rPr lang="en-US" sz="2400" dirty="0"/>
              <a:t> </a:t>
            </a:r>
            <a:r>
              <a:rPr lang="en-US" sz="2400" dirty="0" err="1"/>
              <a:t>berat</a:t>
            </a:r>
            <a:r>
              <a:rPr lang="en-US" sz="2400" dirty="0"/>
              <a:t> badan </a:t>
            </a:r>
            <a:r>
              <a:rPr lang="en-US" sz="2400" dirty="0" err="1"/>
              <a:t>ayam</a:t>
            </a:r>
            <a:r>
              <a:rPr lang="en-US" sz="2400" dirty="0"/>
              <a:t>.</a:t>
            </a:r>
            <a:endParaRPr lang="en-ID" sz="24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7AB2094-411C-5641-64B3-01CEF25FB3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57312"/>
            <a:ext cx="5183188" cy="547688"/>
          </a:xfrm>
        </p:spPr>
        <p:txBody>
          <a:bodyPr/>
          <a:lstStyle/>
          <a:p>
            <a:r>
              <a:rPr lang="en-US" dirty="0"/>
              <a:t>Pendidikan</a:t>
            </a:r>
            <a:endParaRPr lang="en-ID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0EE7CAD-CB97-2F5E-E3BA-6918BCC1CF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214562"/>
            <a:ext cx="5183188" cy="39751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Metode A </a:t>
            </a:r>
            <a:r>
              <a:rPr lang="en-US" sz="2400" dirty="0" err="1"/>
              <a:t>sama</a:t>
            </a:r>
            <a:r>
              <a:rPr lang="en-US" sz="2400" dirty="0"/>
              <a:t> </a:t>
            </a:r>
            <a:r>
              <a:rPr lang="en-US" sz="2400" dirty="0" err="1"/>
              <a:t>baiknya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metode</a:t>
            </a:r>
            <a:r>
              <a:rPr lang="en-US" sz="2400" dirty="0"/>
              <a:t> B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meningkatkan</a:t>
            </a:r>
            <a:r>
              <a:rPr lang="en-US" sz="2400" dirty="0"/>
              <a:t> </a:t>
            </a:r>
            <a:r>
              <a:rPr lang="en-US" sz="2400" dirty="0" err="1"/>
              <a:t>prestasi</a:t>
            </a:r>
            <a:r>
              <a:rPr lang="en-US" sz="2400" dirty="0"/>
              <a:t> </a:t>
            </a:r>
            <a:r>
              <a:rPr lang="en-US" sz="2400" dirty="0" err="1"/>
              <a:t>belajar</a:t>
            </a:r>
            <a:r>
              <a:rPr lang="en-US" sz="2400" dirty="0"/>
              <a:t> </a:t>
            </a:r>
            <a:r>
              <a:rPr lang="en-US" sz="2400" dirty="0" err="1"/>
              <a:t>matematika</a:t>
            </a:r>
            <a:r>
              <a:rPr lang="en-US" sz="2400" dirty="0"/>
              <a:t>.</a:t>
            </a: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1712562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F130A-7388-9F31-90A2-F5EEA3FAB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3CBE4FE-1D76-1FD3-33FF-92AC7D622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682625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WAKTU</a:t>
            </a:r>
            <a:endParaRPr lang="en-ID" sz="3600" b="1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F27ABF-CF96-98E4-A58F-B483C0A5ED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357313"/>
            <a:ext cx="5157787" cy="547687"/>
          </a:xfrm>
        </p:spPr>
        <p:txBody>
          <a:bodyPr/>
          <a:lstStyle/>
          <a:p>
            <a:r>
              <a:rPr lang="en-US" dirty="0" err="1"/>
              <a:t>Peternakan</a:t>
            </a:r>
            <a:r>
              <a:rPr lang="en-US" dirty="0"/>
              <a:t> </a:t>
            </a:r>
            <a:r>
              <a:rPr lang="en-US" dirty="0" err="1"/>
              <a:t>Unggas</a:t>
            </a:r>
            <a:endParaRPr lang="en-ID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20E9E1-7764-408B-B3F5-ABC347F855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214563"/>
            <a:ext cx="5157787" cy="39750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/>
              <a:t>Jangka</a:t>
            </a:r>
            <a:r>
              <a:rPr lang="en-US" sz="2400" dirty="0"/>
              <a:t> </a:t>
            </a:r>
            <a:r>
              <a:rPr lang="en-US" sz="2400" dirty="0" err="1"/>
              <a:t>waktu</a:t>
            </a:r>
            <a:r>
              <a:rPr lang="en-US" sz="2400" dirty="0"/>
              <a:t> </a:t>
            </a:r>
            <a:r>
              <a:rPr lang="en-US" sz="2400" dirty="0" err="1"/>
              <a:t>eksperimen</a:t>
            </a:r>
            <a:r>
              <a:rPr lang="en-US" sz="2400" dirty="0"/>
              <a:t> </a:t>
            </a:r>
            <a:r>
              <a:rPr lang="en-US" sz="2400" dirty="0" err="1"/>
              <a:t>ditetapkan</a:t>
            </a:r>
            <a:r>
              <a:rPr lang="en-US" sz="2400" dirty="0"/>
              <a:t> </a:t>
            </a:r>
            <a:r>
              <a:rPr lang="en-US" sz="2400" dirty="0" err="1"/>
              <a:t>sepuluh</a:t>
            </a:r>
            <a:r>
              <a:rPr lang="en-US" sz="2400" dirty="0"/>
              <a:t> </a:t>
            </a:r>
            <a:r>
              <a:rPr lang="en-US" sz="2400" dirty="0" err="1"/>
              <a:t>minggu</a:t>
            </a:r>
            <a:r>
              <a:rPr lang="en-US" sz="2400" dirty="0"/>
              <a:t>.</a:t>
            </a:r>
            <a:endParaRPr lang="en-ID" sz="24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4165CB3-3A7C-6525-9A7D-812AA97D53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57312"/>
            <a:ext cx="5183188" cy="547688"/>
          </a:xfrm>
        </p:spPr>
        <p:txBody>
          <a:bodyPr/>
          <a:lstStyle/>
          <a:p>
            <a:r>
              <a:rPr lang="en-US" dirty="0"/>
              <a:t>Pendidikan</a:t>
            </a:r>
            <a:endParaRPr lang="en-ID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35D2912-E6BA-919F-16CD-1D0AC97DF4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214562"/>
            <a:ext cx="5183188" cy="39751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/>
              <a:t>Jangka</a:t>
            </a:r>
            <a:r>
              <a:rPr lang="en-US" sz="2400" dirty="0"/>
              <a:t> </a:t>
            </a:r>
            <a:r>
              <a:rPr lang="en-US" sz="2400" dirty="0" err="1"/>
              <a:t>waktu</a:t>
            </a:r>
            <a:r>
              <a:rPr lang="en-US" sz="2400" dirty="0"/>
              <a:t> </a:t>
            </a:r>
            <a:r>
              <a:rPr lang="en-US" sz="2400" dirty="0" err="1"/>
              <a:t>eksperimen</a:t>
            </a:r>
            <a:r>
              <a:rPr lang="en-US" sz="2400" dirty="0"/>
              <a:t> </a:t>
            </a:r>
            <a:r>
              <a:rPr lang="en-US" sz="2400" dirty="0" err="1"/>
              <a:t>ditetapkan</a:t>
            </a:r>
            <a:r>
              <a:rPr lang="en-US" sz="2400" dirty="0"/>
              <a:t> 1 semester.</a:t>
            </a: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2935239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16B2B-E7D7-C811-C656-56752C916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5EC737B-DBFD-F885-B5A6-145524D88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682625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SAMPLING</a:t>
            </a:r>
            <a:endParaRPr lang="en-ID" sz="3600" b="1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E2E9E7-55BA-275B-BC0E-1ED2C09B9C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357313"/>
            <a:ext cx="5157787" cy="547687"/>
          </a:xfrm>
        </p:spPr>
        <p:txBody>
          <a:bodyPr/>
          <a:lstStyle/>
          <a:p>
            <a:r>
              <a:rPr lang="en-US" dirty="0" err="1"/>
              <a:t>Peternakan</a:t>
            </a:r>
            <a:r>
              <a:rPr lang="en-US" dirty="0"/>
              <a:t> </a:t>
            </a:r>
            <a:r>
              <a:rPr lang="en-US" dirty="0" err="1"/>
              <a:t>Unggas</a:t>
            </a:r>
            <a:endParaRPr lang="en-ID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3C4866-D77B-DD1C-0469-AB4DEB63F1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214563"/>
            <a:ext cx="5157787" cy="39750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/>
              <a:t>Memilih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random 60 </a:t>
            </a:r>
            <a:r>
              <a:rPr lang="en-US" sz="2400" dirty="0" err="1"/>
              <a:t>ekor</a:t>
            </a:r>
            <a:r>
              <a:rPr lang="en-US" sz="2400" dirty="0"/>
              <a:t> </a:t>
            </a:r>
            <a:r>
              <a:rPr lang="en-US" sz="2400" dirty="0" err="1"/>
              <a:t>ayam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sekian</a:t>
            </a:r>
            <a:r>
              <a:rPr lang="en-US" sz="2400" dirty="0"/>
              <a:t> </a:t>
            </a:r>
            <a:r>
              <a:rPr lang="en-US" sz="2400" dirty="0" err="1"/>
              <a:t>banyak</a:t>
            </a:r>
            <a:r>
              <a:rPr lang="en-US" sz="2400" dirty="0"/>
              <a:t> </a:t>
            </a:r>
            <a:r>
              <a:rPr lang="en-US" sz="2400" dirty="0" err="1"/>
              <a:t>ayam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peternakan</a:t>
            </a:r>
            <a:r>
              <a:rPr lang="en-US" sz="2400" dirty="0"/>
              <a:t>. </a:t>
            </a:r>
            <a:r>
              <a:rPr lang="en-US" sz="2400" dirty="0" err="1"/>
              <a:t>Tempatkan</a:t>
            </a:r>
            <a:r>
              <a:rPr lang="en-US" sz="2400" dirty="0"/>
              <a:t> 30 </a:t>
            </a:r>
            <a:r>
              <a:rPr lang="en-US" sz="2400" dirty="0" err="1"/>
              <a:t>ekor</a:t>
            </a:r>
            <a:r>
              <a:rPr lang="en-US" sz="2400" dirty="0"/>
              <a:t> </a:t>
            </a:r>
            <a:r>
              <a:rPr lang="en-US" sz="2400" dirty="0" err="1"/>
              <a:t>ayam</a:t>
            </a:r>
            <a:r>
              <a:rPr lang="en-US" sz="2400" dirty="0"/>
              <a:t> </a:t>
            </a:r>
            <a:r>
              <a:rPr lang="en-US" sz="2400" dirty="0" err="1"/>
              <a:t>dikandang</a:t>
            </a:r>
            <a:r>
              <a:rPr lang="en-US" sz="2400" dirty="0"/>
              <a:t> A dan 30 </a:t>
            </a:r>
            <a:r>
              <a:rPr lang="en-US" sz="2400" dirty="0" err="1"/>
              <a:t>ekor</a:t>
            </a:r>
            <a:r>
              <a:rPr lang="en-US" sz="2400" dirty="0"/>
              <a:t> di </a:t>
            </a:r>
            <a:r>
              <a:rPr lang="en-US" sz="2400" dirty="0" err="1"/>
              <a:t>kandang</a:t>
            </a:r>
            <a:r>
              <a:rPr lang="en-US" sz="2400" dirty="0"/>
              <a:t> B.</a:t>
            </a:r>
            <a:endParaRPr lang="en-ID" sz="24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08AF843-4E35-FDA2-D73D-767AEDF116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57312"/>
            <a:ext cx="5183188" cy="547688"/>
          </a:xfrm>
        </p:spPr>
        <p:txBody>
          <a:bodyPr/>
          <a:lstStyle/>
          <a:p>
            <a:r>
              <a:rPr lang="en-US" dirty="0"/>
              <a:t>Pendidikan</a:t>
            </a:r>
            <a:endParaRPr lang="en-ID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6110C9D-4037-C567-C18A-73AC1AF70B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214562"/>
            <a:ext cx="5183188" cy="39751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/>
              <a:t>Memilih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random 60 </a:t>
            </a:r>
            <a:r>
              <a:rPr lang="en-US" sz="2400" dirty="0" err="1"/>
              <a:t>siswa</a:t>
            </a:r>
            <a:r>
              <a:rPr lang="en-US" sz="2400" dirty="0"/>
              <a:t> </a:t>
            </a:r>
            <a:r>
              <a:rPr lang="en-US" sz="2400" dirty="0" err="1"/>
              <a:t>kelas</a:t>
            </a:r>
            <a:r>
              <a:rPr lang="en-US" sz="2400" dirty="0"/>
              <a:t> 10. Masukkan 30 </a:t>
            </a:r>
            <a:r>
              <a:rPr lang="en-US" sz="2400" dirty="0" err="1"/>
              <a:t>siswa</a:t>
            </a:r>
            <a:r>
              <a:rPr lang="en-US" sz="2400" dirty="0"/>
              <a:t> di </a:t>
            </a:r>
            <a:r>
              <a:rPr lang="en-US" sz="2400" dirty="0" err="1"/>
              <a:t>kelas</a:t>
            </a:r>
            <a:r>
              <a:rPr lang="en-US" sz="2400" dirty="0"/>
              <a:t> A dan 30 </a:t>
            </a:r>
            <a:r>
              <a:rPr lang="en-US" sz="2400" dirty="0" err="1"/>
              <a:t>siswa</a:t>
            </a:r>
            <a:r>
              <a:rPr lang="en-US" sz="2400" dirty="0"/>
              <a:t> di </a:t>
            </a:r>
            <a:r>
              <a:rPr lang="en-US" sz="2400" dirty="0" err="1"/>
              <a:t>kelas</a:t>
            </a:r>
            <a:r>
              <a:rPr lang="en-US" sz="2400" dirty="0"/>
              <a:t> B.</a:t>
            </a: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16922705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85715B-31B6-A358-30D5-72A451062F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BD21A4D-1C26-615B-F914-FCBEB900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682625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PENGUKURAN SEBELUM EKSPERIMEN (PRETEST)</a:t>
            </a:r>
            <a:endParaRPr lang="en-ID" sz="3600" b="1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729101-4CEB-A5B0-BD81-19A92F87EF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357313"/>
            <a:ext cx="5157787" cy="547687"/>
          </a:xfrm>
        </p:spPr>
        <p:txBody>
          <a:bodyPr/>
          <a:lstStyle/>
          <a:p>
            <a:r>
              <a:rPr lang="en-US" dirty="0" err="1"/>
              <a:t>Peternakan</a:t>
            </a:r>
            <a:r>
              <a:rPr lang="en-US" dirty="0"/>
              <a:t> </a:t>
            </a:r>
            <a:r>
              <a:rPr lang="en-US" dirty="0" err="1"/>
              <a:t>Unggas</a:t>
            </a:r>
            <a:endParaRPr lang="en-ID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A0AA2E-4FA7-671F-C6C6-81645A4864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214563"/>
            <a:ext cx="5157787" cy="39750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/>
              <a:t>Tiap-tiap</a:t>
            </a:r>
            <a:r>
              <a:rPr lang="en-US" sz="2400" dirty="0"/>
              <a:t> </a:t>
            </a:r>
            <a:r>
              <a:rPr lang="en-US" sz="2400" dirty="0" err="1"/>
              <a:t>ekor</a:t>
            </a:r>
            <a:r>
              <a:rPr lang="en-US" sz="2400" dirty="0"/>
              <a:t> </a:t>
            </a:r>
            <a:r>
              <a:rPr lang="en-US" sz="2400" dirty="0" err="1"/>
              <a:t>ayam</a:t>
            </a:r>
            <a:r>
              <a:rPr lang="en-US" sz="2400" dirty="0"/>
              <a:t> </a:t>
            </a:r>
            <a:r>
              <a:rPr lang="en-US" sz="2400" dirty="0" err="1"/>
              <a:t>ditimbang</a:t>
            </a:r>
            <a:r>
              <a:rPr lang="en-US" sz="2400" dirty="0"/>
              <a:t>, </a:t>
            </a:r>
            <a:r>
              <a:rPr lang="en-US" sz="2400" dirty="0" err="1"/>
              <a:t>kemudian</a:t>
            </a:r>
            <a:r>
              <a:rPr lang="en-US" sz="2400" dirty="0"/>
              <a:t> </a:t>
            </a:r>
            <a:r>
              <a:rPr lang="en-US" sz="2400" dirty="0" err="1"/>
              <a:t>dicari</a:t>
            </a:r>
            <a:r>
              <a:rPr lang="en-US" sz="2400" dirty="0"/>
              <a:t> </a:t>
            </a:r>
            <a:r>
              <a:rPr lang="en-US" sz="2400" dirty="0" err="1"/>
              <a:t>berat</a:t>
            </a:r>
            <a:r>
              <a:rPr lang="en-US" sz="2400" dirty="0"/>
              <a:t> badan rata-rata </a:t>
            </a:r>
            <a:r>
              <a:rPr lang="en-US" sz="2400" dirty="0" err="1"/>
              <a:t>ayam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masing-masing kendang. </a:t>
            </a:r>
            <a:r>
              <a:rPr lang="en-US" sz="2400" dirty="0" err="1"/>
              <a:t>Sebut</a:t>
            </a:r>
            <a:r>
              <a:rPr lang="en-US" sz="2400" dirty="0"/>
              <a:t> </a:t>
            </a:r>
            <a:r>
              <a:rPr lang="en-US" sz="2400" dirty="0" err="1"/>
              <a:t>saja</a:t>
            </a:r>
            <a:r>
              <a:rPr lang="en-US" sz="2400" dirty="0"/>
              <a:t> M</a:t>
            </a:r>
            <a:r>
              <a:rPr lang="en-US" sz="2400" baseline="-6000" dirty="0"/>
              <a:t>AS </a:t>
            </a:r>
            <a:r>
              <a:rPr lang="en-US" sz="2400" dirty="0"/>
              <a:t>dan M</a:t>
            </a:r>
            <a:r>
              <a:rPr lang="en-US" sz="2400" baseline="-6000" dirty="0"/>
              <a:t>BS </a:t>
            </a:r>
            <a:r>
              <a:rPr lang="en-US" sz="2400" dirty="0" err="1"/>
              <a:t>untuk</a:t>
            </a:r>
            <a:r>
              <a:rPr lang="en-US" sz="2400" dirty="0"/>
              <a:t> rata-rata </a:t>
            </a:r>
            <a:r>
              <a:rPr lang="en-US" sz="2400" dirty="0" err="1"/>
              <a:t>berat</a:t>
            </a:r>
            <a:r>
              <a:rPr lang="en-US" sz="2400" dirty="0"/>
              <a:t> badan </a:t>
            </a:r>
            <a:r>
              <a:rPr lang="en-US" sz="2400" dirty="0" err="1"/>
              <a:t>ayam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masing-masing </a:t>
            </a:r>
            <a:r>
              <a:rPr lang="en-US" sz="2400" dirty="0" err="1"/>
              <a:t>kandang</a:t>
            </a:r>
            <a:r>
              <a:rPr lang="en-US" sz="2400" dirty="0"/>
              <a:t>. </a:t>
            </a:r>
            <a:r>
              <a:rPr lang="en-US" sz="2400" dirty="0" err="1"/>
              <a:t>Huruf</a:t>
            </a:r>
            <a:r>
              <a:rPr lang="en-US" sz="2400" dirty="0"/>
              <a:t> S </a:t>
            </a:r>
            <a:r>
              <a:rPr lang="en-US" sz="2400" dirty="0" err="1"/>
              <a:t>menunjukkan</a:t>
            </a:r>
            <a:r>
              <a:rPr lang="en-US" sz="2400" dirty="0"/>
              <a:t> </a:t>
            </a:r>
            <a:r>
              <a:rPr lang="en-US" sz="2400" dirty="0" err="1"/>
              <a:t>hasil</a:t>
            </a:r>
            <a:r>
              <a:rPr lang="en-US" sz="2400" dirty="0"/>
              <a:t> </a:t>
            </a:r>
            <a:r>
              <a:rPr lang="en-US" sz="2400" dirty="0" err="1"/>
              <a:t>pengukuran</a:t>
            </a:r>
            <a:r>
              <a:rPr lang="en-US" sz="2400" dirty="0"/>
              <a:t> </a:t>
            </a:r>
            <a:r>
              <a:rPr lang="en-US" sz="2400" dirty="0" err="1"/>
              <a:t>sebelum</a:t>
            </a:r>
            <a:r>
              <a:rPr lang="en-US" sz="2400" dirty="0"/>
              <a:t> </a:t>
            </a:r>
            <a:r>
              <a:rPr lang="en-US" sz="2400" dirty="0" err="1"/>
              <a:t>eksperimen</a:t>
            </a:r>
            <a:r>
              <a:rPr lang="en-US" sz="2400" dirty="0"/>
              <a:t> </a:t>
            </a:r>
            <a:r>
              <a:rPr lang="en-US" sz="2400" dirty="0" err="1"/>
              <a:t>dimulai</a:t>
            </a:r>
            <a:r>
              <a:rPr lang="en-US" sz="2400" dirty="0"/>
              <a:t>.</a:t>
            </a:r>
            <a:endParaRPr lang="en-ID" sz="24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2E42003-E717-FC7D-7124-8B1936D8FF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57312"/>
            <a:ext cx="5183188" cy="547688"/>
          </a:xfrm>
        </p:spPr>
        <p:txBody>
          <a:bodyPr/>
          <a:lstStyle/>
          <a:p>
            <a:r>
              <a:rPr lang="en-US" dirty="0"/>
              <a:t>Pendidikan</a:t>
            </a:r>
            <a:endParaRPr lang="en-ID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21176B0-42A1-412B-A214-469F11FC8D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214562"/>
            <a:ext cx="5183188" cy="39751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/>
              <a:t>Kepada</a:t>
            </a:r>
            <a:r>
              <a:rPr lang="en-US" sz="2400" dirty="0"/>
              <a:t> </a:t>
            </a:r>
            <a:r>
              <a:rPr lang="en-US" sz="2400" dirty="0" err="1"/>
              <a:t>kelas</a:t>
            </a:r>
            <a:r>
              <a:rPr lang="en-US" sz="2400" dirty="0"/>
              <a:t> A dan </a:t>
            </a:r>
            <a:r>
              <a:rPr lang="en-US" sz="2400" dirty="0" err="1"/>
              <a:t>kelas</a:t>
            </a:r>
            <a:r>
              <a:rPr lang="en-US" sz="2400" dirty="0"/>
              <a:t> B </a:t>
            </a:r>
            <a:r>
              <a:rPr lang="en-US" sz="2400" dirty="0" err="1"/>
              <a:t>diberikan</a:t>
            </a:r>
            <a:r>
              <a:rPr lang="en-US" sz="2400" dirty="0"/>
              <a:t> </a:t>
            </a:r>
            <a:r>
              <a:rPr lang="en-US" sz="2400" dirty="0" err="1"/>
              <a:t>tes</a:t>
            </a:r>
            <a:r>
              <a:rPr lang="en-US" sz="2400" dirty="0"/>
              <a:t> </a:t>
            </a:r>
            <a:r>
              <a:rPr lang="en-US" sz="2400" dirty="0" err="1"/>
              <a:t>matematika</a:t>
            </a:r>
            <a:r>
              <a:rPr lang="en-US" sz="2400" dirty="0"/>
              <a:t> </a:t>
            </a:r>
            <a:r>
              <a:rPr lang="en-US" sz="2400" dirty="0" err="1"/>
              <a:t>permulaan</a:t>
            </a:r>
            <a:r>
              <a:rPr lang="en-US" sz="2400" dirty="0"/>
              <a:t>. Cari </a:t>
            </a:r>
            <a:r>
              <a:rPr lang="en-US" sz="2400" dirty="0" err="1"/>
              <a:t>nilai</a:t>
            </a:r>
            <a:r>
              <a:rPr lang="en-US" sz="2400" dirty="0"/>
              <a:t> rata-rata masing-masing </a:t>
            </a:r>
            <a:r>
              <a:rPr lang="en-US" sz="2400" dirty="0" err="1"/>
              <a:t>kelas</a:t>
            </a:r>
            <a:r>
              <a:rPr lang="en-US" sz="2400" dirty="0"/>
              <a:t>. </a:t>
            </a:r>
            <a:r>
              <a:rPr lang="en-US" sz="2400" dirty="0" err="1"/>
              <a:t>Sebut</a:t>
            </a:r>
            <a:r>
              <a:rPr lang="en-US" sz="2400" dirty="0"/>
              <a:t> </a:t>
            </a:r>
            <a:r>
              <a:rPr lang="en-US" sz="2400" dirty="0" err="1"/>
              <a:t>saja</a:t>
            </a:r>
            <a:r>
              <a:rPr lang="en-US" sz="2400" dirty="0"/>
              <a:t> M</a:t>
            </a:r>
            <a:r>
              <a:rPr lang="en-US" sz="2400" baseline="-6000" dirty="0"/>
              <a:t>AS </a:t>
            </a:r>
            <a:r>
              <a:rPr lang="en-US" sz="2400" dirty="0"/>
              <a:t>dan M</a:t>
            </a:r>
            <a:r>
              <a:rPr lang="en-US" sz="2400" baseline="-6000" dirty="0"/>
              <a:t>BS </a:t>
            </a:r>
            <a:r>
              <a:rPr lang="en-US" sz="2400" dirty="0" err="1"/>
              <a:t>untuk</a:t>
            </a:r>
            <a:r>
              <a:rPr lang="en-US" sz="2400" dirty="0"/>
              <a:t> rata-rata </a:t>
            </a:r>
            <a:r>
              <a:rPr lang="en-US" sz="2400" dirty="0" err="1"/>
              <a:t>nilai</a:t>
            </a:r>
            <a:r>
              <a:rPr lang="en-US" sz="2400" dirty="0"/>
              <a:t> </a:t>
            </a:r>
            <a:r>
              <a:rPr lang="en-US" sz="2400" dirty="0" err="1"/>
              <a:t>matematika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masing-masing </a:t>
            </a:r>
            <a:r>
              <a:rPr lang="en-US" sz="2400" dirty="0" err="1"/>
              <a:t>kelas</a:t>
            </a:r>
            <a:r>
              <a:rPr lang="en-US" sz="2400" dirty="0"/>
              <a:t>. </a:t>
            </a:r>
            <a:r>
              <a:rPr lang="en-US" sz="2400" dirty="0" err="1"/>
              <a:t>Huruf</a:t>
            </a:r>
            <a:r>
              <a:rPr lang="en-US" sz="2400" dirty="0"/>
              <a:t> S </a:t>
            </a:r>
            <a:r>
              <a:rPr lang="en-US" sz="2400" dirty="0" err="1"/>
              <a:t>menunjukkan</a:t>
            </a:r>
            <a:r>
              <a:rPr lang="en-US" sz="2400" dirty="0"/>
              <a:t> </a:t>
            </a:r>
            <a:r>
              <a:rPr lang="en-US" sz="2400" dirty="0" err="1"/>
              <a:t>hasil</a:t>
            </a:r>
            <a:r>
              <a:rPr lang="en-US" sz="2400" dirty="0"/>
              <a:t> </a:t>
            </a:r>
            <a:r>
              <a:rPr lang="en-US" sz="2400" dirty="0" err="1"/>
              <a:t>pengukuran</a:t>
            </a:r>
            <a:r>
              <a:rPr lang="en-US" sz="2400" dirty="0"/>
              <a:t> </a:t>
            </a:r>
            <a:r>
              <a:rPr lang="en-US" sz="2400" dirty="0" err="1"/>
              <a:t>sebelum</a:t>
            </a:r>
            <a:r>
              <a:rPr lang="en-US" sz="2400" dirty="0"/>
              <a:t> </a:t>
            </a:r>
            <a:r>
              <a:rPr lang="en-US" sz="2400" dirty="0" err="1"/>
              <a:t>eksperimen</a:t>
            </a:r>
            <a:r>
              <a:rPr lang="en-US" sz="2400" dirty="0"/>
              <a:t> </a:t>
            </a:r>
            <a:r>
              <a:rPr lang="en-US" sz="2400" dirty="0" err="1"/>
              <a:t>dimulai</a:t>
            </a:r>
            <a:r>
              <a:rPr lang="en-US" sz="2400" dirty="0"/>
              <a:t>.</a:t>
            </a:r>
            <a:endParaRPr lang="en-ID" sz="2400" dirty="0"/>
          </a:p>
          <a:p>
            <a:pPr marL="0" indent="0">
              <a:buNone/>
            </a:pP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679414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7935E5-15A4-11CC-5BEB-F509B9D84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6B7E49C-7FBC-DA8B-E236-00567D0A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682625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TINDAKAN ATAU TREATMENT</a:t>
            </a:r>
            <a:endParaRPr lang="en-ID" sz="3600" b="1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D30EEE-D015-2B3A-C451-98C62F6854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357313"/>
            <a:ext cx="5157787" cy="547687"/>
          </a:xfrm>
        </p:spPr>
        <p:txBody>
          <a:bodyPr/>
          <a:lstStyle/>
          <a:p>
            <a:r>
              <a:rPr lang="en-US" dirty="0" err="1"/>
              <a:t>Peternakan</a:t>
            </a:r>
            <a:r>
              <a:rPr lang="en-US" dirty="0"/>
              <a:t> </a:t>
            </a:r>
            <a:r>
              <a:rPr lang="en-US" dirty="0" err="1"/>
              <a:t>Unggas</a:t>
            </a:r>
            <a:endParaRPr lang="en-ID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A602B6-CEC1-F860-055F-79F0BB68D8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214563"/>
            <a:ext cx="5157787" cy="39750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/>
              <a:t>Dengan</a:t>
            </a:r>
            <a:r>
              <a:rPr lang="en-US" sz="2400" dirty="0"/>
              <a:t> uang </a:t>
            </a:r>
            <a:r>
              <a:rPr lang="en-US" sz="2400" dirty="0" err="1"/>
              <a:t>logam</a:t>
            </a:r>
            <a:r>
              <a:rPr lang="en-US" sz="2400" dirty="0"/>
              <a:t> </a:t>
            </a:r>
            <a:r>
              <a:rPr lang="en-US" sz="2400" dirty="0" err="1"/>
              <a:t>diundi</a:t>
            </a:r>
            <a:r>
              <a:rPr lang="en-US" sz="2400" dirty="0"/>
              <a:t> </a:t>
            </a:r>
            <a:r>
              <a:rPr lang="en-US" sz="2400" dirty="0" err="1"/>
              <a:t>kandang</a:t>
            </a:r>
            <a:r>
              <a:rPr lang="en-US" sz="2400" dirty="0"/>
              <a:t> mana yang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diberi</a:t>
            </a:r>
            <a:r>
              <a:rPr lang="en-US" sz="2400" dirty="0"/>
              <a:t> </a:t>
            </a:r>
            <a:r>
              <a:rPr lang="en-US" sz="2400" dirty="0" err="1"/>
              <a:t>makan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diet A dan </a:t>
            </a:r>
            <a:r>
              <a:rPr lang="en-US" sz="2400" dirty="0" err="1"/>
              <a:t>kandang</a:t>
            </a:r>
            <a:r>
              <a:rPr lang="en-US" sz="2400" dirty="0"/>
              <a:t> </a:t>
            </a:r>
            <a:r>
              <a:rPr lang="en-US" sz="2400" dirty="0" err="1"/>
              <a:t>makan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diet B. </a:t>
            </a:r>
            <a:r>
              <a:rPr lang="en-US" sz="2400" dirty="0" err="1"/>
              <a:t>Misalkan</a:t>
            </a:r>
            <a:r>
              <a:rPr lang="en-US" sz="2400" dirty="0"/>
              <a:t> </a:t>
            </a:r>
            <a:r>
              <a:rPr lang="en-US" sz="2400" dirty="0" err="1"/>
              <a:t>kandang</a:t>
            </a:r>
            <a:r>
              <a:rPr lang="en-US" sz="2400" dirty="0"/>
              <a:t> A </a:t>
            </a:r>
            <a:r>
              <a:rPr lang="en-US" sz="2400" dirty="0" err="1"/>
              <a:t>diberi</a:t>
            </a:r>
            <a:r>
              <a:rPr lang="en-US" sz="2400" dirty="0"/>
              <a:t> diet A dan </a:t>
            </a:r>
            <a:r>
              <a:rPr lang="en-US" sz="2400" dirty="0" err="1"/>
              <a:t>kandang</a:t>
            </a:r>
            <a:r>
              <a:rPr lang="en-US" sz="2400" dirty="0"/>
              <a:t> B </a:t>
            </a:r>
            <a:r>
              <a:rPr lang="en-US" sz="2400" dirty="0" err="1"/>
              <a:t>diberi</a:t>
            </a:r>
            <a:r>
              <a:rPr lang="en-US" sz="2400" dirty="0"/>
              <a:t> diet B.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err="1"/>
              <a:t>Selama</a:t>
            </a:r>
            <a:r>
              <a:rPr lang="en-US" sz="2400" dirty="0"/>
              <a:t> 10 </a:t>
            </a:r>
            <a:r>
              <a:rPr lang="en-US" sz="2400" dirty="0" err="1"/>
              <a:t>minggu</a:t>
            </a:r>
            <a:r>
              <a:rPr lang="en-US" sz="2400" dirty="0"/>
              <a:t> </a:t>
            </a:r>
            <a:r>
              <a:rPr lang="en-US" sz="2400" dirty="0" err="1"/>
              <a:t>kepada</a:t>
            </a:r>
            <a:r>
              <a:rPr lang="en-US" sz="2400" dirty="0"/>
              <a:t> </a:t>
            </a:r>
            <a:r>
              <a:rPr lang="en-US" sz="2400" dirty="0" err="1"/>
              <a:t>ayam</a:t>
            </a:r>
            <a:r>
              <a:rPr lang="en-US" sz="2400" dirty="0"/>
              <a:t> di </a:t>
            </a:r>
            <a:r>
              <a:rPr lang="en-US" sz="2400" dirty="0" err="1"/>
              <a:t>kandang</a:t>
            </a:r>
            <a:r>
              <a:rPr lang="en-US" sz="2400" dirty="0"/>
              <a:t> A </a:t>
            </a:r>
            <a:r>
              <a:rPr lang="en-US" sz="2400" dirty="0" err="1"/>
              <a:t>diberi</a:t>
            </a:r>
            <a:r>
              <a:rPr lang="en-US" sz="2400" dirty="0"/>
              <a:t> </a:t>
            </a:r>
            <a:r>
              <a:rPr lang="en-US" sz="2400" dirty="0" err="1"/>
              <a:t>makan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diet A, </a:t>
            </a:r>
            <a:r>
              <a:rPr lang="en-US" sz="2400" dirty="0" err="1"/>
              <a:t>sedangkan</a:t>
            </a:r>
            <a:r>
              <a:rPr lang="en-US" sz="2400" dirty="0"/>
              <a:t> </a:t>
            </a:r>
            <a:r>
              <a:rPr lang="en-US" sz="2400" dirty="0" err="1"/>
              <a:t>ayam</a:t>
            </a:r>
            <a:r>
              <a:rPr lang="en-US" sz="2400" dirty="0"/>
              <a:t> di </a:t>
            </a:r>
            <a:r>
              <a:rPr lang="en-US" sz="2400" dirty="0" err="1"/>
              <a:t>kandang</a:t>
            </a:r>
            <a:r>
              <a:rPr lang="en-US" sz="2400" dirty="0"/>
              <a:t> B </a:t>
            </a:r>
            <a:r>
              <a:rPr lang="en-US" sz="2400" dirty="0" err="1"/>
              <a:t>diberi</a:t>
            </a:r>
            <a:r>
              <a:rPr lang="en-US" sz="2400" dirty="0"/>
              <a:t> </a:t>
            </a:r>
            <a:r>
              <a:rPr lang="en-US" sz="2400" dirty="0" err="1"/>
              <a:t>makan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diet B.</a:t>
            </a:r>
            <a:endParaRPr lang="en-ID" sz="24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78EFF49-2B6A-341D-F160-E0583752D2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57312"/>
            <a:ext cx="5183188" cy="547688"/>
          </a:xfrm>
        </p:spPr>
        <p:txBody>
          <a:bodyPr/>
          <a:lstStyle/>
          <a:p>
            <a:r>
              <a:rPr lang="en-US" dirty="0"/>
              <a:t>Pendidikan</a:t>
            </a:r>
            <a:endParaRPr lang="en-ID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C7B3005-5EAA-5233-515C-140B5F9F65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214562"/>
            <a:ext cx="5183188" cy="39751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/>
              <a:t>Melemparkan</a:t>
            </a:r>
            <a:r>
              <a:rPr lang="en-US" sz="2400" dirty="0"/>
              <a:t> uang </a:t>
            </a:r>
            <a:r>
              <a:rPr lang="en-US" sz="2400" dirty="0" err="1"/>
              <a:t>logam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menetapkan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random </a:t>
            </a:r>
            <a:r>
              <a:rPr lang="en-US" sz="2400" dirty="0" err="1"/>
              <a:t>kelas</a:t>
            </a:r>
            <a:r>
              <a:rPr lang="en-US" sz="2400" dirty="0"/>
              <a:t> mana yang </a:t>
            </a:r>
            <a:r>
              <a:rPr lang="en-US" sz="2400" dirty="0" err="1"/>
              <a:t>diajar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metode</a:t>
            </a:r>
            <a:r>
              <a:rPr lang="en-US" sz="2400" dirty="0"/>
              <a:t> </a:t>
            </a:r>
            <a:r>
              <a:rPr lang="en-US" sz="2400" dirty="0" err="1"/>
              <a:t>apa</a:t>
            </a:r>
            <a:r>
              <a:rPr lang="en-US" sz="2400" dirty="0"/>
              <a:t>. </a:t>
            </a:r>
            <a:r>
              <a:rPr lang="en-US" sz="2400" dirty="0" err="1"/>
              <a:t>Misalkan</a:t>
            </a:r>
            <a:r>
              <a:rPr lang="en-US" sz="2400" dirty="0"/>
              <a:t> </a:t>
            </a:r>
            <a:r>
              <a:rPr lang="en-US" sz="2400" dirty="0" err="1"/>
              <a:t>kelas</a:t>
            </a:r>
            <a:r>
              <a:rPr lang="en-US" sz="2400" dirty="0"/>
              <a:t> A </a:t>
            </a:r>
            <a:r>
              <a:rPr lang="en-US" sz="2400" dirty="0" err="1"/>
              <a:t>diajar</a:t>
            </a:r>
            <a:r>
              <a:rPr lang="en-US" sz="2400" dirty="0"/>
              <a:t> </a:t>
            </a:r>
            <a:r>
              <a:rPr lang="en-US" sz="2400" dirty="0" err="1"/>
              <a:t>metode</a:t>
            </a:r>
            <a:r>
              <a:rPr lang="en-US" sz="2400" dirty="0"/>
              <a:t> A dan </a:t>
            </a:r>
            <a:r>
              <a:rPr lang="en-US" sz="2400" dirty="0" err="1"/>
              <a:t>kelas</a:t>
            </a:r>
            <a:r>
              <a:rPr lang="en-US" sz="2400" dirty="0"/>
              <a:t> B </a:t>
            </a:r>
            <a:r>
              <a:rPr lang="en-US" sz="2400" dirty="0" err="1"/>
              <a:t>diajar</a:t>
            </a:r>
            <a:r>
              <a:rPr lang="en-US" sz="2400" dirty="0"/>
              <a:t> </a:t>
            </a:r>
            <a:r>
              <a:rPr lang="en-US" sz="2400" dirty="0" err="1"/>
              <a:t>metode</a:t>
            </a:r>
            <a:r>
              <a:rPr lang="en-US" sz="2400" dirty="0"/>
              <a:t> B.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err="1"/>
              <a:t>Selama</a:t>
            </a:r>
            <a:r>
              <a:rPr lang="en-US" sz="2400" dirty="0"/>
              <a:t> 1 semester </a:t>
            </a:r>
            <a:r>
              <a:rPr lang="en-US" sz="2400" dirty="0" err="1"/>
              <a:t>kepada</a:t>
            </a:r>
            <a:r>
              <a:rPr lang="en-US" sz="2400" dirty="0"/>
              <a:t> </a:t>
            </a:r>
            <a:r>
              <a:rPr lang="en-US" sz="2400" dirty="0" err="1"/>
              <a:t>kelas</a:t>
            </a:r>
            <a:r>
              <a:rPr lang="en-US" sz="2400" dirty="0"/>
              <a:t> A </a:t>
            </a:r>
            <a:r>
              <a:rPr lang="en-US" sz="2400" dirty="0" err="1"/>
              <a:t>diajar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metode</a:t>
            </a:r>
            <a:r>
              <a:rPr lang="en-US" sz="2400" dirty="0"/>
              <a:t> A, </a:t>
            </a:r>
            <a:r>
              <a:rPr lang="en-US" sz="2400" dirty="0" err="1"/>
              <a:t>sedang</a:t>
            </a:r>
            <a:r>
              <a:rPr lang="en-US" sz="2400" dirty="0"/>
              <a:t> </a:t>
            </a:r>
            <a:r>
              <a:rPr lang="en-US" sz="2400" dirty="0" err="1"/>
              <a:t>kelas</a:t>
            </a:r>
            <a:r>
              <a:rPr lang="en-US" sz="2400" dirty="0"/>
              <a:t> B </a:t>
            </a:r>
            <a:r>
              <a:rPr lang="en-US" sz="2400" dirty="0" err="1"/>
              <a:t>diajar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metode</a:t>
            </a:r>
            <a:r>
              <a:rPr lang="en-US" sz="2400" dirty="0"/>
              <a:t> B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mata</a:t>
            </a:r>
            <a:r>
              <a:rPr lang="en-US" sz="2400" dirty="0"/>
              <a:t> </a:t>
            </a:r>
            <a:r>
              <a:rPr lang="en-US" sz="2400" dirty="0" err="1"/>
              <a:t>pelajaran</a:t>
            </a:r>
            <a:r>
              <a:rPr lang="en-US" sz="2400" dirty="0"/>
              <a:t> </a:t>
            </a:r>
            <a:r>
              <a:rPr lang="en-US" sz="2400" dirty="0" err="1"/>
              <a:t>matematika</a:t>
            </a:r>
            <a:endParaRPr lang="en-ID" sz="2400" dirty="0"/>
          </a:p>
          <a:p>
            <a:pPr marL="0" indent="0">
              <a:buNone/>
            </a:pP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41566991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DAE779-5B1E-DBCF-D1A3-1BA84AB4B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B5A2621-48DA-46C0-9B60-2DD83ECB5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682625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PENGUKURAN SETELAH EKSPERIMEN (POSTTEST)</a:t>
            </a:r>
            <a:endParaRPr lang="en-ID" sz="3600" b="1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C8569D-890D-2412-BF2D-44362EBFD5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357313"/>
            <a:ext cx="5157787" cy="547687"/>
          </a:xfrm>
        </p:spPr>
        <p:txBody>
          <a:bodyPr/>
          <a:lstStyle/>
          <a:p>
            <a:r>
              <a:rPr lang="en-US" dirty="0" err="1"/>
              <a:t>Peternakan</a:t>
            </a:r>
            <a:r>
              <a:rPr lang="en-US" dirty="0"/>
              <a:t> </a:t>
            </a:r>
            <a:r>
              <a:rPr lang="en-US" dirty="0" err="1"/>
              <a:t>Unggas</a:t>
            </a:r>
            <a:endParaRPr lang="en-ID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3DC3C0-6B85-6E05-7778-1D5AAE6805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214563"/>
            <a:ext cx="5157787" cy="39750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/>
              <a:t>Setelah</a:t>
            </a:r>
            <a:r>
              <a:rPr lang="en-US" sz="2400" dirty="0"/>
              <a:t> </a:t>
            </a:r>
            <a:r>
              <a:rPr lang="en-US" sz="2400" dirty="0" err="1"/>
              <a:t>waktu</a:t>
            </a:r>
            <a:r>
              <a:rPr lang="en-US" sz="2400" dirty="0"/>
              <a:t> </a:t>
            </a:r>
            <a:r>
              <a:rPr lang="en-US" sz="2400" dirty="0" err="1"/>
              <a:t>eksperimen</a:t>
            </a:r>
            <a:r>
              <a:rPr lang="en-US" sz="2400" dirty="0"/>
              <a:t> </a:t>
            </a:r>
            <a:r>
              <a:rPr lang="en-US" sz="2400" dirty="0" err="1"/>
              <a:t>habis</a:t>
            </a:r>
            <a:r>
              <a:rPr lang="en-US" sz="2400" dirty="0"/>
              <a:t> </a:t>
            </a:r>
            <a:r>
              <a:rPr lang="en-US" sz="2400" dirty="0" err="1"/>
              <a:t>kemudian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 </a:t>
            </a:r>
            <a:r>
              <a:rPr lang="en-US" sz="2400" dirty="0" err="1"/>
              <a:t>penimbangan</a:t>
            </a:r>
            <a:r>
              <a:rPr lang="en-US" sz="2400" dirty="0"/>
              <a:t> </a:t>
            </a:r>
            <a:r>
              <a:rPr lang="en-US" sz="2400" dirty="0" err="1"/>
              <a:t>kembali</a:t>
            </a:r>
            <a:r>
              <a:rPr lang="en-US" sz="2400" dirty="0"/>
              <a:t> </a:t>
            </a:r>
            <a:r>
              <a:rPr lang="en-US" sz="2400" dirty="0" err="1"/>
              <a:t>atas</a:t>
            </a:r>
            <a:r>
              <a:rPr lang="en-US" sz="2400" dirty="0"/>
              <a:t> </a:t>
            </a:r>
            <a:r>
              <a:rPr lang="en-US" sz="2400" dirty="0" err="1"/>
              <a:t>tiap-tiap</a:t>
            </a:r>
            <a:r>
              <a:rPr lang="en-US" sz="2400" dirty="0"/>
              <a:t> </a:t>
            </a:r>
            <a:r>
              <a:rPr lang="en-US" sz="2400" dirty="0" err="1"/>
              <a:t>ayam</a:t>
            </a:r>
            <a:r>
              <a:rPr lang="en-US" sz="2400" dirty="0"/>
              <a:t> dan </a:t>
            </a:r>
            <a:r>
              <a:rPr lang="en-US" sz="2400" dirty="0" err="1"/>
              <a:t>dihitung</a:t>
            </a:r>
            <a:r>
              <a:rPr lang="en-US" sz="2400" dirty="0"/>
              <a:t> </a:t>
            </a:r>
            <a:r>
              <a:rPr lang="en-US" sz="2400" dirty="0" err="1"/>
              <a:t>berat</a:t>
            </a:r>
            <a:r>
              <a:rPr lang="en-US" sz="2400" dirty="0"/>
              <a:t> badan rata-rata </a:t>
            </a:r>
            <a:r>
              <a:rPr lang="en-US" sz="2400" dirty="0" err="1"/>
              <a:t>untuk</a:t>
            </a:r>
            <a:r>
              <a:rPr lang="en-US" sz="2400" dirty="0"/>
              <a:t> masing-masing </a:t>
            </a:r>
            <a:r>
              <a:rPr lang="en-US" sz="2400" dirty="0" err="1"/>
              <a:t>kandang</a:t>
            </a:r>
            <a:r>
              <a:rPr lang="en-US" sz="2400" dirty="0"/>
              <a:t>. </a:t>
            </a:r>
            <a:r>
              <a:rPr lang="en-US" sz="2400" dirty="0" err="1"/>
              <a:t>Sebut</a:t>
            </a:r>
            <a:r>
              <a:rPr lang="en-US" sz="2400" dirty="0"/>
              <a:t> </a:t>
            </a:r>
            <a:r>
              <a:rPr lang="en-US" sz="2400" dirty="0" err="1"/>
              <a:t>saja</a:t>
            </a:r>
            <a:r>
              <a:rPr lang="en-US" sz="2400" dirty="0"/>
              <a:t> M</a:t>
            </a:r>
            <a:r>
              <a:rPr lang="en-US" sz="2400" baseline="-6000" dirty="0"/>
              <a:t>AA </a:t>
            </a:r>
            <a:r>
              <a:rPr lang="en-US" sz="2400" dirty="0"/>
              <a:t>dan M</a:t>
            </a:r>
            <a:r>
              <a:rPr lang="en-US" sz="2400" baseline="-6000" dirty="0"/>
              <a:t>BA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masing-masing </a:t>
            </a:r>
            <a:r>
              <a:rPr lang="en-US" sz="2400" dirty="0" err="1"/>
              <a:t>kandang</a:t>
            </a:r>
            <a:r>
              <a:rPr lang="en-US" sz="2400" dirty="0"/>
              <a:t>. M</a:t>
            </a:r>
            <a:r>
              <a:rPr lang="en-US" sz="2400" baseline="-6000" dirty="0"/>
              <a:t>AA </a:t>
            </a:r>
            <a:r>
              <a:rPr lang="en-US" sz="2400" dirty="0" err="1"/>
              <a:t>untuk</a:t>
            </a:r>
            <a:r>
              <a:rPr lang="en-US" sz="2400" dirty="0"/>
              <a:t> rata-rata </a:t>
            </a:r>
            <a:r>
              <a:rPr lang="en-US" sz="2400" dirty="0" err="1"/>
              <a:t>berat</a:t>
            </a:r>
            <a:r>
              <a:rPr lang="en-US" sz="2400" dirty="0"/>
              <a:t> badan </a:t>
            </a:r>
            <a:r>
              <a:rPr lang="en-US" sz="2400" dirty="0" err="1"/>
              <a:t>ayam</a:t>
            </a:r>
            <a:r>
              <a:rPr lang="en-US" sz="2400" dirty="0"/>
              <a:t> di </a:t>
            </a:r>
            <a:r>
              <a:rPr lang="en-US" sz="2400" dirty="0" err="1"/>
              <a:t>kandang</a:t>
            </a:r>
            <a:r>
              <a:rPr lang="en-US" sz="2400" dirty="0"/>
              <a:t> A</a:t>
            </a:r>
            <a:r>
              <a:rPr lang="en-US" sz="2400" baseline="-6000" dirty="0"/>
              <a:t> </a:t>
            </a:r>
            <a:r>
              <a:rPr lang="en-US" sz="2400" dirty="0"/>
              <a:t>dan M</a:t>
            </a:r>
            <a:r>
              <a:rPr lang="en-US" sz="2400" baseline="-6000" dirty="0"/>
              <a:t>BA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kandang</a:t>
            </a:r>
            <a:r>
              <a:rPr lang="en-US" sz="2400" dirty="0"/>
              <a:t> B.</a:t>
            </a:r>
            <a:endParaRPr lang="en-ID" sz="24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6C014AA-4F43-A1B7-CC8D-983372B4AB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57312"/>
            <a:ext cx="5183188" cy="547688"/>
          </a:xfrm>
        </p:spPr>
        <p:txBody>
          <a:bodyPr/>
          <a:lstStyle/>
          <a:p>
            <a:r>
              <a:rPr lang="en-US" dirty="0"/>
              <a:t>Pendidikan</a:t>
            </a:r>
            <a:endParaRPr lang="en-ID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03C5278-BD6A-507D-438A-8509C81B65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214562"/>
            <a:ext cx="5183188" cy="39751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/>
              <a:t>Setelah</a:t>
            </a:r>
            <a:r>
              <a:rPr lang="en-US" sz="2400" dirty="0"/>
              <a:t> </a:t>
            </a:r>
            <a:r>
              <a:rPr lang="en-US" sz="2400" dirty="0" err="1"/>
              <a:t>waktu</a:t>
            </a:r>
            <a:r>
              <a:rPr lang="en-US" sz="2400" dirty="0"/>
              <a:t> </a:t>
            </a:r>
            <a:r>
              <a:rPr lang="en-US" sz="2400" dirty="0" err="1"/>
              <a:t>eksperimen</a:t>
            </a:r>
            <a:r>
              <a:rPr lang="en-US" sz="2400" dirty="0"/>
              <a:t> </a:t>
            </a:r>
            <a:r>
              <a:rPr lang="en-US" sz="2400" dirty="0" err="1"/>
              <a:t>habis</a:t>
            </a:r>
            <a:r>
              <a:rPr lang="en-US" sz="2400" dirty="0"/>
              <a:t> </a:t>
            </a:r>
            <a:r>
              <a:rPr lang="en-US" sz="2400" dirty="0" err="1"/>
              <a:t>kemudian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 </a:t>
            </a:r>
            <a:r>
              <a:rPr lang="en-US" sz="2400" dirty="0" err="1"/>
              <a:t>tes</a:t>
            </a:r>
            <a:r>
              <a:rPr lang="en-US" sz="2400" dirty="0"/>
              <a:t> </a:t>
            </a:r>
            <a:r>
              <a:rPr lang="en-US" sz="2400" dirty="0" err="1"/>
              <a:t>akhir</a:t>
            </a:r>
            <a:r>
              <a:rPr lang="en-US" sz="2400" dirty="0"/>
              <a:t> </a:t>
            </a:r>
            <a:r>
              <a:rPr lang="en-US" sz="2400" dirty="0" err="1"/>
              <a:t>eksperimen</a:t>
            </a:r>
            <a:r>
              <a:rPr lang="en-US" sz="2400" dirty="0"/>
              <a:t>. </a:t>
            </a:r>
            <a:r>
              <a:rPr lang="en-US" sz="2400" dirty="0" err="1"/>
              <a:t>Tes</a:t>
            </a:r>
            <a:r>
              <a:rPr lang="en-US" sz="2400" dirty="0"/>
              <a:t> </a:t>
            </a:r>
            <a:r>
              <a:rPr lang="en-US" sz="2400" dirty="0" err="1"/>
              <a:t>matematika</a:t>
            </a:r>
            <a:r>
              <a:rPr lang="en-US" sz="2400" dirty="0"/>
              <a:t> </a:t>
            </a:r>
            <a:r>
              <a:rPr lang="en-US" sz="2400" dirty="0" err="1"/>
              <a:t>deperti</a:t>
            </a:r>
            <a:r>
              <a:rPr lang="en-US" sz="2400" dirty="0"/>
              <a:t> yang </a:t>
            </a:r>
            <a:r>
              <a:rPr lang="en-US" sz="2400" dirty="0" err="1"/>
              <a:t>dahulu</a:t>
            </a:r>
            <a:r>
              <a:rPr lang="en-US" sz="2400" dirty="0"/>
              <a:t> </a:t>
            </a:r>
            <a:r>
              <a:rPr lang="en-US" sz="2400" dirty="0" err="1"/>
              <a:t>diberikan</a:t>
            </a:r>
            <a:r>
              <a:rPr lang="en-US" sz="2400" dirty="0"/>
              <a:t> </a:t>
            </a:r>
            <a:r>
              <a:rPr lang="en-US" sz="2400" dirty="0" err="1"/>
              <a:t>lagi</a:t>
            </a:r>
            <a:r>
              <a:rPr lang="en-US" sz="2400" dirty="0"/>
              <a:t> dam </a:t>
            </a:r>
            <a:r>
              <a:rPr lang="en-US" sz="2400" dirty="0" err="1"/>
              <a:t>dihitung</a:t>
            </a:r>
            <a:r>
              <a:rPr lang="en-US" sz="2400" dirty="0"/>
              <a:t> rata-</a:t>
            </a:r>
            <a:r>
              <a:rPr lang="en-US" sz="2400" dirty="0" err="1"/>
              <a:t>ratanya</a:t>
            </a:r>
            <a:r>
              <a:rPr lang="en-US" sz="2400" dirty="0"/>
              <a:t>. M</a:t>
            </a:r>
            <a:r>
              <a:rPr lang="en-US" sz="2400" baseline="-6000" dirty="0"/>
              <a:t>AA </a:t>
            </a:r>
            <a:r>
              <a:rPr lang="en-US" sz="2400" dirty="0" err="1"/>
              <a:t>untuk</a:t>
            </a:r>
            <a:r>
              <a:rPr lang="en-US" sz="2400" dirty="0"/>
              <a:t> rata-rata </a:t>
            </a:r>
            <a:r>
              <a:rPr lang="en-US" sz="2400" dirty="0" err="1"/>
              <a:t>nilai</a:t>
            </a:r>
            <a:r>
              <a:rPr lang="en-US" sz="2400" dirty="0"/>
              <a:t> </a:t>
            </a:r>
            <a:r>
              <a:rPr lang="en-US" sz="2400" dirty="0" err="1"/>
              <a:t>tes</a:t>
            </a:r>
            <a:r>
              <a:rPr lang="en-US" sz="2400" dirty="0"/>
              <a:t> </a:t>
            </a:r>
            <a:r>
              <a:rPr lang="en-US" sz="2400" dirty="0" err="1"/>
              <a:t>matematika</a:t>
            </a:r>
            <a:r>
              <a:rPr lang="en-US" sz="2400" dirty="0"/>
              <a:t> </a:t>
            </a:r>
            <a:r>
              <a:rPr lang="en-US" sz="2400" dirty="0" err="1"/>
              <a:t>kelas</a:t>
            </a:r>
            <a:r>
              <a:rPr lang="en-US" sz="2400" dirty="0"/>
              <a:t> A</a:t>
            </a:r>
            <a:r>
              <a:rPr lang="en-US" sz="2400" baseline="-6000" dirty="0"/>
              <a:t> </a:t>
            </a:r>
            <a:r>
              <a:rPr lang="en-US" sz="2400" dirty="0"/>
              <a:t>dan M</a:t>
            </a:r>
            <a:r>
              <a:rPr lang="en-US" sz="2400" baseline="-6000" dirty="0"/>
              <a:t>BA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kelas</a:t>
            </a:r>
            <a:r>
              <a:rPr lang="en-US" sz="2400" dirty="0"/>
              <a:t> B.</a:t>
            </a:r>
            <a:endParaRPr lang="en-ID" sz="2400" dirty="0"/>
          </a:p>
          <a:p>
            <a:pPr marL="0" indent="0">
              <a:buNone/>
            </a:pP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8188048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D40DA-2106-5B57-2540-3ECAD8342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482B6E6-B72B-94A1-70D3-B381EC739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682625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CONTROLLED FACTORS</a:t>
            </a:r>
            <a:endParaRPr lang="en-ID" sz="3600" b="1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C33043-2E47-9AE7-DB40-138FB2B525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357313"/>
            <a:ext cx="5157787" cy="547687"/>
          </a:xfrm>
        </p:spPr>
        <p:txBody>
          <a:bodyPr/>
          <a:lstStyle/>
          <a:p>
            <a:r>
              <a:rPr lang="en-US" dirty="0" err="1"/>
              <a:t>Peternakan</a:t>
            </a:r>
            <a:r>
              <a:rPr lang="en-US" dirty="0"/>
              <a:t> </a:t>
            </a:r>
            <a:r>
              <a:rPr lang="en-US" dirty="0" err="1"/>
              <a:t>Unggas</a:t>
            </a:r>
            <a:endParaRPr lang="en-ID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9E65F6-124B-D1F6-CF5F-FAD5925BBE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214563"/>
            <a:ext cx="5157787" cy="3975099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sz="2400" dirty="0" err="1"/>
              <a:t>Keturunan</a:t>
            </a:r>
            <a:r>
              <a:rPr lang="en-US" sz="2400" dirty="0"/>
              <a:t> </a:t>
            </a:r>
            <a:r>
              <a:rPr lang="en-US" sz="2400" dirty="0" err="1"/>
              <a:t>ayam</a:t>
            </a:r>
            <a:endParaRPr lang="en-US" sz="2400" dirty="0"/>
          </a:p>
          <a:p>
            <a:pPr marL="457200" indent="-457200">
              <a:buAutoNum type="arabicPeriod"/>
            </a:pPr>
            <a:r>
              <a:rPr lang="en-US" sz="2400" dirty="0"/>
              <a:t>Jenis </a:t>
            </a:r>
            <a:r>
              <a:rPr lang="en-US" sz="2400" dirty="0" err="1"/>
              <a:t>kelamin</a:t>
            </a:r>
            <a:endParaRPr lang="en-US" sz="2400" dirty="0"/>
          </a:p>
          <a:p>
            <a:pPr marL="457200" indent="-457200">
              <a:buAutoNum type="arabicPeriod"/>
            </a:pPr>
            <a:r>
              <a:rPr lang="en-US" sz="2400" dirty="0" err="1"/>
              <a:t>Perbedaan</a:t>
            </a:r>
            <a:r>
              <a:rPr lang="en-US" sz="2400" dirty="0"/>
              <a:t> </a:t>
            </a:r>
            <a:r>
              <a:rPr lang="en-US" sz="2400" dirty="0" err="1"/>
              <a:t>timbangan</a:t>
            </a:r>
            <a:r>
              <a:rPr lang="en-US" sz="2400" dirty="0"/>
              <a:t> </a:t>
            </a:r>
            <a:r>
              <a:rPr lang="en-US" sz="2400" dirty="0" err="1"/>
              <a:t>permulaan</a:t>
            </a:r>
            <a:endParaRPr lang="en-US" sz="2400" dirty="0"/>
          </a:p>
          <a:p>
            <a:pPr marL="457200" indent="-457200">
              <a:buAutoNum type="arabicPeriod"/>
            </a:pPr>
            <a:r>
              <a:rPr lang="en-US" sz="2400" dirty="0" err="1"/>
              <a:t>Penempatan</a:t>
            </a:r>
            <a:r>
              <a:rPr lang="en-US" sz="2400" dirty="0"/>
              <a:t> </a:t>
            </a:r>
            <a:r>
              <a:rPr lang="en-US" sz="2400" dirty="0" err="1"/>
              <a:t>kandang</a:t>
            </a:r>
            <a:endParaRPr lang="en-US" sz="2400" dirty="0"/>
          </a:p>
          <a:p>
            <a:pPr marL="457200" indent="-457200">
              <a:buAutoNum type="arabicPeriod"/>
            </a:pPr>
            <a:r>
              <a:rPr lang="en-US" sz="2400" dirty="0" err="1"/>
              <a:t>Kebersihan</a:t>
            </a:r>
            <a:endParaRPr lang="en-US" sz="2400" dirty="0"/>
          </a:p>
          <a:p>
            <a:pPr marL="457200" indent="-457200">
              <a:buAutoNum type="arabicPeriod"/>
            </a:pPr>
            <a:r>
              <a:rPr lang="en-US" sz="2400" dirty="0"/>
              <a:t>Cara-</a:t>
            </a:r>
            <a:r>
              <a:rPr lang="en-US" sz="2400" dirty="0" err="1"/>
              <a:t>cara</a:t>
            </a:r>
            <a:r>
              <a:rPr lang="en-US" sz="2400" dirty="0"/>
              <a:t> </a:t>
            </a:r>
            <a:r>
              <a:rPr lang="en-US" sz="2400" dirty="0" err="1"/>
              <a:t>memberi</a:t>
            </a:r>
            <a:r>
              <a:rPr lang="en-US" sz="2400" dirty="0"/>
              <a:t> </a:t>
            </a:r>
            <a:r>
              <a:rPr lang="en-US" sz="2400" dirty="0" err="1"/>
              <a:t>makanan</a:t>
            </a:r>
            <a:endParaRPr lang="en-US" sz="2400" dirty="0"/>
          </a:p>
          <a:p>
            <a:pPr marL="457200" indent="-457200">
              <a:buAutoNum type="arabicPeriod"/>
            </a:pPr>
            <a:r>
              <a:rPr lang="en-US" sz="2400" dirty="0"/>
              <a:t>Faktor-</a:t>
            </a:r>
            <a:r>
              <a:rPr lang="en-US" sz="2400" dirty="0" err="1"/>
              <a:t>faktor</a:t>
            </a:r>
            <a:r>
              <a:rPr lang="en-US" sz="2400" dirty="0"/>
              <a:t> lain yang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terlihat</a:t>
            </a:r>
            <a:endParaRPr lang="en-ID" sz="24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618928-2480-6CF4-8850-F4F60F7C42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57312"/>
            <a:ext cx="5183188" cy="547688"/>
          </a:xfrm>
        </p:spPr>
        <p:txBody>
          <a:bodyPr/>
          <a:lstStyle/>
          <a:p>
            <a:r>
              <a:rPr lang="en-US" dirty="0"/>
              <a:t>Pendidikan</a:t>
            </a:r>
            <a:endParaRPr lang="en-ID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8EA286F-6E3B-570A-15B5-C0EB095CCF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214562"/>
            <a:ext cx="5183188" cy="3975101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Latar </a:t>
            </a:r>
            <a:r>
              <a:rPr lang="en-US" sz="2400" dirty="0" err="1"/>
              <a:t>belakang</a:t>
            </a:r>
            <a:r>
              <a:rPr lang="en-US" sz="2400" dirty="0"/>
              <a:t> </a:t>
            </a:r>
            <a:r>
              <a:rPr lang="en-US" sz="2400" dirty="0" err="1"/>
              <a:t>kebudayaan</a:t>
            </a:r>
            <a:endParaRPr lang="en-US" sz="2400" dirty="0"/>
          </a:p>
          <a:p>
            <a:pPr marL="457200" indent="-457200">
              <a:buAutoNum type="arabicPeriod"/>
            </a:pPr>
            <a:r>
              <a:rPr lang="en-US" sz="2400" dirty="0"/>
              <a:t>Jenis </a:t>
            </a:r>
            <a:r>
              <a:rPr lang="en-US" sz="2400" dirty="0" err="1"/>
              <a:t>kelamin</a:t>
            </a:r>
            <a:endParaRPr lang="en-US" sz="2400" dirty="0"/>
          </a:p>
          <a:p>
            <a:pPr marL="457200" indent="-457200">
              <a:buAutoNum type="arabicPeriod"/>
            </a:pPr>
            <a:r>
              <a:rPr lang="en-US" sz="2400" dirty="0"/>
              <a:t>Dasar-</a:t>
            </a:r>
            <a:r>
              <a:rPr lang="en-US" sz="2400" dirty="0" err="1"/>
              <a:t>dasar</a:t>
            </a:r>
            <a:r>
              <a:rPr lang="en-US" sz="2400" dirty="0"/>
              <a:t> </a:t>
            </a:r>
            <a:r>
              <a:rPr lang="en-US" sz="2400" dirty="0" err="1"/>
              <a:t>matematika</a:t>
            </a:r>
            <a:endParaRPr lang="en-US" sz="2400" dirty="0"/>
          </a:p>
          <a:p>
            <a:pPr marL="457200" indent="-457200">
              <a:buAutoNum type="arabicPeriod"/>
            </a:pPr>
            <a:r>
              <a:rPr lang="en-US" sz="2400" dirty="0" err="1"/>
              <a:t>Ruangan</a:t>
            </a:r>
            <a:r>
              <a:rPr lang="en-US" sz="2400" dirty="0"/>
              <a:t> </a:t>
            </a:r>
            <a:r>
              <a:rPr lang="en-US" sz="2400" dirty="0" err="1"/>
              <a:t>kelas</a:t>
            </a:r>
            <a:endParaRPr lang="en-US" sz="2400" dirty="0"/>
          </a:p>
          <a:p>
            <a:pPr marL="457200" indent="-457200">
              <a:buAutoNum type="arabicPeriod"/>
            </a:pPr>
            <a:r>
              <a:rPr lang="en-US" sz="2400" dirty="0" err="1"/>
              <a:t>Gangguan</a:t>
            </a:r>
            <a:r>
              <a:rPr lang="en-US" sz="2400" dirty="0"/>
              <a:t> </a:t>
            </a:r>
            <a:r>
              <a:rPr lang="en-US" sz="2400" dirty="0" err="1"/>
              <a:t>interupsi</a:t>
            </a:r>
            <a:endParaRPr lang="en-US" sz="2400" dirty="0"/>
          </a:p>
          <a:p>
            <a:pPr marL="457200" indent="-457200">
              <a:buAutoNum type="arabicPeriod"/>
            </a:pPr>
            <a:r>
              <a:rPr lang="en-US" sz="2400" dirty="0"/>
              <a:t>Cara </a:t>
            </a:r>
            <a:r>
              <a:rPr lang="en-US" sz="2400" dirty="0" err="1"/>
              <a:t>mengajar</a:t>
            </a:r>
            <a:endParaRPr lang="en-US" sz="2400" dirty="0"/>
          </a:p>
          <a:p>
            <a:pPr marL="457200" indent="-457200">
              <a:buAutoNum type="arabicPeriod"/>
            </a:pPr>
            <a:r>
              <a:rPr lang="en-US" sz="2400" dirty="0"/>
              <a:t>Faktor-</a:t>
            </a:r>
            <a:r>
              <a:rPr lang="en-US" sz="2400"/>
              <a:t>faktor</a:t>
            </a:r>
            <a:r>
              <a:rPr lang="en-US" sz="2400" dirty="0"/>
              <a:t> lain yang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terlihat</a:t>
            </a:r>
            <a:endParaRPr lang="en-ID" sz="2400" dirty="0"/>
          </a:p>
          <a:p>
            <a:pPr marL="0" indent="0">
              <a:buNone/>
            </a:pP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25559550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508</Words>
  <Application>Microsoft Office PowerPoint</Application>
  <PresentationFormat>Widescreen</PresentationFormat>
  <Paragraphs>61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MASALAH</vt:lpstr>
      <vt:lpstr>TUJUAN</vt:lpstr>
      <vt:lpstr>HIPOTESIS</vt:lpstr>
      <vt:lpstr>WAKTU</vt:lpstr>
      <vt:lpstr>SAMPLING</vt:lpstr>
      <vt:lpstr>PENGUKURAN SEBELUM EKSPERIMEN (PRETEST)</vt:lpstr>
      <vt:lpstr>TINDAKAN ATAU TREATMENT</vt:lpstr>
      <vt:lpstr>PENGUKURAN SETELAH EKSPERIMEN (POSTTEST)</vt:lpstr>
      <vt:lpstr>CONTROLLED FACTORS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adi kristiawan</dc:creator>
  <cp:lastModifiedBy>adi kristiawan</cp:lastModifiedBy>
  <cp:revision>2</cp:revision>
  <dcterms:created xsi:type="dcterms:W3CDTF">2025-10-20T04:07:02Z</dcterms:created>
  <dcterms:modified xsi:type="dcterms:W3CDTF">2025-10-20T07:20:39Z</dcterms:modified>
</cp:coreProperties>
</file>